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8EB823-2177-40BE-AB71-BF97923C8185}" v="8" dt="2026-01-20T12:07:21.2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2760" autoAdjust="0"/>
  </p:normalViewPr>
  <p:slideViewPr>
    <p:cSldViewPr snapToGrid="0" snapToObjects="1">
      <p:cViewPr varScale="1">
        <p:scale>
          <a:sx n="80" d="100"/>
          <a:sy n="80" d="100"/>
        </p:scale>
        <p:origin x="17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Estudillo" userId="e23ab833-26b0-43a3-8c83-6404c7b8a826" providerId="ADAL" clId="{8E8030CB-F26E-4081-B40E-AD236B19CBE6}"/>
    <pc:docChg chg="undo custSel delSld modSld">
      <pc:chgData name="Alejandro Estudillo" userId="e23ab833-26b0-43a3-8c83-6404c7b8a826" providerId="ADAL" clId="{8E8030CB-F26E-4081-B40E-AD236B19CBE6}" dt="2026-01-20T12:21:29.392" v="422" actId="478"/>
      <pc:docMkLst>
        <pc:docMk/>
      </pc:docMkLst>
      <pc:sldChg chg="delSp modSp mod">
        <pc:chgData name="Alejandro Estudillo" userId="e23ab833-26b0-43a3-8c83-6404c7b8a826" providerId="ADAL" clId="{8E8030CB-F26E-4081-B40E-AD236B19CBE6}" dt="2026-01-20T11:30:16.760" v="1" actId="478"/>
        <pc:sldMkLst>
          <pc:docMk/>
          <pc:sldMk cId="0" sldId="256"/>
        </pc:sldMkLst>
        <pc:spChg chg="mod">
          <ac:chgData name="Alejandro Estudillo" userId="e23ab833-26b0-43a3-8c83-6404c7b8a826" providerId="ADAL" clId="{8E8030CB-F26E-4081-B40E-AD236B19CBE6}" dt="2026-01-20T11:30:10.509" v="0" actId="20577"/>
          <ac:spMkLst>
            <pc:docMk/>
            <pc:sldMk cId="0" sldId="256"/>
            <ac:spMk id="3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30:16.760" v="1" actId="478"/>
          <ac:spMkLst>
            <pc:docMk/>
            <pc:sldMk cId="0" sldId="256"/>
            <ac:spMk id="4" creationId="{00000000-0000-0000-0000-000000000000}"/>
          </ac:spMkLst>
        </pc:spChg>
      </pc:sldChg>
      <pc:sldChg chg="delSp modSp mod">
        <pc:chgData name="Alejandro Estudillo" userId="e23ab833-26b0-43a3-8c83-6404c7b8a826" providerId="ADAL" clId="{8E8030CB-F26E-4081-B40E-AD236B19CBE6}" dt="2026-01-20T11:31:40.203" v="143" actId="20577"/>
        <pc:sldMkLst>
          <pc:docMk/>
          <pc:sldMk cId="0" sldId="257"/>
        </pc:sldMkLst>
        <pc:spChg chg="del">
          <ac:chgData name="Alejandro Estudillo" userId="e23ab833-26b0-43a3-8c83-6404c7b8a826" providerId="ADAL" clId="{8E8030CB-F26E-4081-B40E-AD236B19CBE6}" dt="2026-01-20T11:30:28.021" v="2" actId="478"/>
          <ac:spMkLst>
            <pc:docMk/>
            <pc:sldMk cId="0" sldId="257"/>
            <ac:spMk id="4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31:40.203" v="143" actId="20577"/>
          <ac:spMkLst>
            <pc:docMk/>
            <pc:sldMk cId="0" sldId="257"/>
            <ac:spMk id="23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30:55.652" v="7" actId="478"/>
          <ac:spMkLst>
            <pc:docMk/>
            <pc:sldMk cId="0" sldId="257"/>
            <ac:spMk id="24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21:29.392" v="422" actId="478"/>
        <pc:sldMkLst>
          <pc:docMk/>
          <pc:sldMk cId="0" sldId="258"/>
        </pc:sldMkLst>
        <pc:spChg chg="del">
          <ac:chgData name="Alejandro Estudillo" userId="e23ab833-26b0-43a3-8c83-6404c7b8a826" providerId="ADAL" clId="{8E8030CB-F26E-4081-B40E-AD236B19CBE6}" dt="2026-01-20T12:21:29.392" v="422" actId="478"/>
          <ac:spMkLst>
            <pc:docMk/>
            <pc:sldMk cId="0" sldId="258"/>
            <ac:spMk id="12" creationId="{00000000-0000-0000-0000-000000000000}"/>
          </ac:spMkLst>
        </pc:spChg>
      </pc:sldChg>
      <pc:sldChg chg="delSp modSp mod">
        <pc:chgData name="Alejandro Estudillo" userId="e23ab833-26b0-43a3-8c83-6404c7b8a826" providerId="ADAL" clId="{8E8030CB-F26E-4081-B40E-AD236B19CBE6}" dt="2026-01-20T12:21:26.631" v="421" actId="478"/>
        <pc:sldMkLst>
          <pc:docMk/>
          <pc:sldMk cId="0" sldId="259"/>
        </pc:sldMkLst>
        <pc:spChg chg="mod">
          <ac:chgData name="Alejandro Estudillo" userId="e23ab833-26b0-43a3-8c83-6404c7b8a826" providerId="ADAL" clId="{8E8030CB-F26E-4081-B40E-AD236B19CBE6}" dt="2026-01-20T11:33:04.893" v="164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32:56.123" v="162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33:03.649" v="163" actId="1076"/>
          <ac:spMkLst>
            <pc:docMk/>
            <pc:sldMk cId="0" sldId="259"/>
            <ac:spMk id="7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21:26.631" v="421" actId="478"/>
          <ac:spMkLst>
            <pc:docMk/>
            <pc:sldMk cId="0" sldId="259"/>
            <ac:spMk id="15" creationId="{00000000-0000-0000-0000-000000000000}"/>
          </ac:spMkLst>
        </pc:spChg>
      </pc:sldChg>
      <pc:sldChg chg="addSp delSp modSp mod">
        <pc:chgData name="Alejandro Estudillo" userId="e23ab833-26b0-43a3-8c83-6404c7b8a826" providerId="ADAL" clId="{8E8030CB-F26E-4081-B40E-AD236B19CBE6}" dt="2026-01-20T12:12:26.598" v="420" actId="478"/>
        <pc:sldMkLst>
          <pc:docMk/>
          <pc:sldMk cId="0" sldId="260"/>
        </pc:sldMkLst>
        <pc:spChg chg="mod">
          <ac:chgData name="Alejandro Estudillo" userId="e23ab833-26b0-43a3-8c83-6404c7b8a826" providerId="ADAL" clId="{8E8030CB-F26E-4081-B40E-AD236B19CBE6}" dt="2026-01-20T11:38:16.057" v="186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35:04.267" v="169" actId="1076"/>
          <ac:spMkLst>
            <pc:docMk/>
            <pc:sldMk cId="0" sldId="260"/>
            <ac:spMk id="11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12:26.598" v="420" actId="478"/>
          <ac:spMkLst>
            <pc:docMk/>
            <pc:sldMk cId="0" sldId="260"/>
            <ac:spMk id="16" creationId="{00000000-0000-0000-0000-000000000000}"/>
          </ac:spMkLst>
        </pc:spChg>
        <pc:picChg chg="mod">
          <ac:chgData name="Alejandro Estudillo" userId="e23ab833-26b0-43a3-8c83-6404c7b8a826" providerId="ADAL" clId="{8E8030CB-F26E-4081-B40E-AD236B19CBE6}" dt="2026-01-20T11:39:05.750" v="196" actId="1076"/>
          <ac:picMkLst>
            <pc:docMk/>
            <pc:sldMk cId="0" sldId="260"/>
            <ac:picMk id="5" creationId="{00000000-0000-0000-0000-000000000000}"/>
          </ac:picMkLst>
        </pc:picChg>
        <pc:picChg chg="add mod">
          <ac:chgData name="Alejandro Estudillo" userId="e23ab833-26b0-43a3-8c83-6404c7b8a826" providerId="ADAL" clId="{8E8030CB-F26E-4081-B40E-AD236B19CBE6}" dt="2026-01-20T11:38:30.150" v="195" actId="1076"/>
          <ac:picMkLst>
            <pc:docMk/>
            <pc:sldMk cId="0" sldId="260"/>
            <ac:picMk id="17" creationId="{A6BC6E1F-1A71-6CBF-731F-464C01E7E5C1}"/>
          </ac:picMkLst>
        </pc:picChg>
      </pc:sldChg>
      <pc:sldChg chg="addSp delSp modSp mod">
        <pc:chgData name="Alejandro Estudillo" userId="e23ab833-26b0-43a3-8c83-6404c7b8a826" providerId="ADAL" clId="{8E8030CB-F26E-4081-B40E-AD236B19CBE6}" dt="2026-01-20T12:12:23.108" v="419" actId="478"/>
        <pc:sldMkLst>
          <pc:docMk/>
          <pc:sldMk cId="0" sldId="261"/>
        </pc:sldMkLst>
        <pc:spChg chg="mod">
          <ac:chgData name="Alejandro Estudillo" userId="e23ab833-26b0-43a3-8c83-6404c7b8a826" providerId="ADAL" clId="{8E8030CB-F26E-4081-B40E-AD236B19CBE6}" dt="2026-01-20T11:45:57.516" v="217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49:33.881" v="245" actId="14100"/>
          <ac:spMkLst>
            <pc:docMk/>
            <pc:sldMk cId="0" sldId="261"/>
            <ac:spMk id="11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47:47.819" v="228" actId="1076"/>
          <ac:spMkLst>
            <pc:docMk/>
            <pc:sldMk cId="0" sldId="261"/>
            <ac:spMk id="12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47:47.819" v="228" actId="1076"/>
          <ac:spMkLst>
            <pc:docMk/>
            <pc:sldMk cId="0" sldId="261"/>
            <ac:spMk id="13" creationId="{00000000-0000-0000-0000-000000000000}"/>
          </ac:spMkLst>
        </pc:spChg>
        <pc:spChg chg="del mod">
          <ac:chgData name="Alejandro Estudillo" userId="e23ab833-26b0-43a3-8c83-6404c7b8a826" providerId="ADAL" clId="{8E8030CB-F26E-4081-B40E-AD236B19CBE6}" dt="2026-01-20T11:49:49.819" v="249" actId="478"/>
          <ac:spMkLst>
            <pc:docMk/>
            <pc:sldMk cId="0" sldId="261"/>
            <ac:spMk id="15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43:51.580" v="198" actId="478"/>
          <ac:spMkLst>
            <pc:docMk/>
            <pc:sldMk cId="0" sldId="261"/>
            <ac:spMk id="16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43:53.662" v="199" actId="478"/>
          <ac:spMkLst>
            <pc:docMk/>
            <pc:sldMk cId="0" sldId="261"/>
            <ac:spMk id="17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49:04.564" v="243" actId="207"/>
          <ac:spMkLst>
            <pc:docMk/>
            <pc:sldMk cId="0" sldId="261"/>
            <ac:spMk id="19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48:35.442" v="240" actId="1076"/>
          <ac:spMkLst>
            <pc:docMk/>
            <pc:sldMk cId="0" sldId="261"/>
            <ac:spMk id="20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50:20.018" v="254" actId="1076"/>
          <ac:spMkLst>
            <pc:docMk/>
            <pc:sldMk cId="0" sldId="261"/>
            <ac:spMk id="21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12:23.108" v="419" actId="478"/>
          <ac:spMkLst>
            <pc:docMk/>
            <pc:sldMk cId="0" sldId="261"/>
            <ac:spMk id="22" creationId="{00000000-0000-0000-0000-000000000000}"/>
          </ac:spMkLst>
        </pc:spChg>
        <pc:graphicFrameChg chg="del">
          <ac:chgData name="Alejandro Estudillo" userId="e23ab833-26b0-43a3-8c83-6404c7b8a826" providerId="ADAL" clId="{8E8030CB-F26E-4081-B40E-AD236B19CBE6}" dt="2026-01-20T11:43:50.467" v="197" actId="478"/>
          <ac:graphicFrameMkLst>
            <pc:docMk/>
            <pc:sldMk cId="0" sldId="261"/>
            <ac:graphicFrameMk id="18" creationId="{00000000-0000-0000-0000-000000000000}"/>
          </ac:graphicFrameMkLst>
        </pc:graphicFrameChg>
        <pc:picChg chg="mod">
          <ac:chgData name="Alejandro Estudillo" userId="e23ab833-26b0-43a3-8c83-6404c7b8a826" providerId="ADAL" clId="{8E8030CB-F26E-4081-B40E-AD236B19CBE6}" dt="2026-01-20T11:49:51.578" v="250" actId="1076"/>
          <ac:picMkLst>
            <pc:docMk/>
            <pc:sldMk cId="0" sldId="261"/>
            <ac:picMk id="14" creationId="{00000000-0000-0000-0000-000000000000}"/>
          </ac:picMkLst>
        </pc:picChg>
        <pc:picChg chg="add mod">
          <ac:chgData name="Alejandro Estudillo" userId="e23ab833-26b0-43a3-8c83-6404c7b8a826" providerId="ADAL" clId="{8E8030CB-F26E-4081-B40E-AD236B19CBE6}" dt="2026-01-20T11:48:25.793" v="238" actId="1076"/>
          <ac:picMkLst>
            <pc:docMk/>
            <pc:sldMk cId="0" sldId="261"/>
            <ac:picMk id="24" creationId="{32A2C3A7-9DB3-1E42-9ACF-742301694F18}"/>
          </ac:picMkLst>
        </pc:picChg>
      </pc:sldChg>
      <pc:sldChg chg="delSp mod">
        <pc:chgData name="Alejandro Estudillo" userId="e23ab833-26b0-43a3-8c83-6404c7b8a826" providerId="ADAL" clId="{8E8030CB-F26E-4081-B40E-AD236B19CBE6}" dt="2026-01-20T12:12:19.668" v="418" actId="478"/>
        <pc:sldMkLst>
          <pc:docMk/>
          <pc:sldMk cId="0" sldId="262"/>
        </pc:sldMkLst>
        <pc:spChg chg="del">
          <ac:chgData name="Alejandro Estudillo" userId="e23ab833-26b0-43a3-8c83-6404c7b8a826" providerId="ADAL" clId="{8E8030CB-F26E-4081-B40E-AD236B19CBE6}" dt="2026-01-20T12:12:19.668" v="418" actId="478"/>
          <ac:spMkLst>
            <pc:docMk/>
            <pc:sldMk cId="0" sldId="262"/>
            <ac:spMk id="17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2:16.283" v="417" actId="478"/>
        <pc:sldMkLst>
          <pc:docMk/>
          <pc:sldMk cId="0" sldId="263"/>
        </pc:sldMkLst>
        <pc:spChg chg="del">
          <ac:chgData name="Alejandro Estudillo" userId="e23ab833-26b0-43a3-8c83-6404c7b8a826" providerId="ADAL" clId="{8E8030CB-F26E-4081-B40E-AD236B19CBE6}" dt="2026-01-20T12:12:16.283" v="417" actId="478"/>
          <ac:spMkLst>
            <pc:docMk/>
            <pc:sldMk cId="0" sldId="263"/>
            <ac:spMk id="12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1:35.325" v="416" actId="478"/>
        <pc:sldMkLst>
          <pc:docMk/>
          <pc:sldMk cId="0" sldId="264"/>
        </pc:sldMkLst>
        <pc:spChg chg="del">
          <ac:chgData name="Alejandro Estudillo" userId="e23ab833-26b0-43a3-8c83-6404c7b8a826" providerId="ADAL" clId="{8E8030CB-F26E-4081-B40E-AD236B19CBE6}" dt="2026-01-20T12:11:35.325" v="416" actId="478"/>
          <ac:spMkLst>
            <pc:docMk/>
            <pc:sldMk cId="0" sldId="264"/>
            <ac:spMk id="30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1:32.238" v="415" actId="478"/>
        <pc:sldMkLst>
          <pc:docMk/>
          <pc:sldMk cId="0" sldId="265"/>
        </pc:sldMkLst>
        <pc:spChg chg="del">
          <ac:chgData name="Alejandro Estudillo" userId="e23ab833-26b0-43a3-8c83-6404c7b8a826" providerId="ADAL" clId="{8E8030CB-F26E-4081-B40E-AD236B19CBE6}" dt="2026-01-20T12:11:32.238" v="415" actId="478"/>
          <ac:spMkLst>
            <pc:docMk/>
            <pc:sldMk cId="0" sldId="265"/>
            <ac:spMk id="14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1:29.252" v="414" actId="478"/>
        <pc:sldMkLst>
          <pc:docMk/>
          <pc:sldMk cId="0" sldId="266"/>
        </pc:sldMkLst>
        <pc:spChg chg="del">
          <ac:chgData name="Alejandro Estudillo" userId="e23ab833-26b0-43a3-8c83-6404c7b8a826" providerId="ADAL" clId="{8E8030CB-F26E-4081-B40E-AD236B19CBE6}" dt="2026-01-20T12:11:29.252" v="414" actId="478"/>
          <ac:spMkLst>
            <pc:docMk/>
            <pc:sldMk cId="0" sldId="266"/>
            <ac:spMk id="17" creationId="{00000000-0000-0000-0000-000000000000}"/>
          </ac:spMkLst>
        </pc:spChg>
      </pc:sldChg>
      <pc:sldChg chg="addSp delSp modSp mod">
        <pc:chgData name="Alejandro Estudillo" userId="e23ab833-26b0-43a3-8c83-6404c7b8a826" providerId="ADAL" clId="{8E8030CB-F26E-4081-B40E-AD236B19CBE6}" dt="2026-01-20T12:11:24.677" v="413" actId="478"/>
        <pc:sldMkLst>
          <pc:docMk/>
          <pc:sldMk cId="0" sldId="267"/>
        </pc:sldMkLst>
        <pc:spChg chg="mod">
          <ac:chgData name="Alejandro Estudillo" userId="e23ab833-26b0-43a3-8c83-6404c7b8a826" providerId="ADAL" clId="{8E8030CB-F26E-4081-B40E-AD236B19CBE6}" dt="2026-01-20T12:07:39.582" v="395" actId="20577"/>
          <ac:spMkLst>
            <pc:docMk/>
            <pc:sldMk cId="0" sldId="267"/>
            <ac:spMk id="6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4:59.150" v="273" actId="478"/>
          <ac:spMkLst>
            <pc:docMk/>
            <pc:sldMk cId="0" sldId="267"/>
            <ac:spMk id="8" creationId="{00000000-0000-0000-0000-000000000000}"/>
          </ac:spMkLst>
        </pc:spChg>
        <pc:spChg chg="del mod">
          <ac:chgData name="Alejandro Estudillo" userId="e23ab833-26b0-43a3-8c83-6404c7b8a826" providerId="ADAL" clId="{8E8030CB-F26E-4081-B40E-AD236B19CBE6}" dt="2026-01-20T11:55:00.727" v="274" actId="478"/>
          <ac:spMkLst>
            <pc:docMk/>
            <pc:sldMk cId="0" sldId="267"/>
            <ac:spMk id="10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08.607" v="277" actId="478"/>
          <ac:spMkLst>
            <pc:docMk/>
            <pc:sldMk cId="0" sldId="267"/>
            <ac:spMk id="11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04.440" v="275" actId="478"/>
          <ac:spMkLst>
            <pc:docMk/>
            <pc:sldMk cId="0" sldId="267"/>
            <ac:spMk id="12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14.328" v="280" actId="478"/>
          <ac:spMkLst>
            <pc:docMk/>
            <pc:sldMk cId="0" sldId="267"/>
            <ac:spMk id="13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17.758" v="281" actId="478"/>
          <ac:spMkLst>
            <pc:docMk/>
            <pc:sldMk cId="0" sldId="267"/>
            <ac:spMk id="14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06.870" v="276" actId="478"/>
          <ac:spMkLst>
            <pc:docMk/>
            <pc:sldMk cId="0" sldId="267"/>
            <ac:spMk id="15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10.447" v="278" actId="478"/>
          <ac:spMkLst>
            <pc:docMk/>
            <pc:sldMk cId="0" sldId="267"/>
            <ac:spMk id="16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1:55:12.431" v="279" actId="478"/>
          <ac:spMkLst>
            <pc:docMk/>
            <pc:sldMk cId="0" sldId="267"/>
            <ac:spMk id="17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1:54:34.262" v="255" actId="1076"/>
          <ac:spMkLst>
            <pc:docMk/>
            <pc:sldMk cId="0" sldId="267"/>
            <ac:spMk id="21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11:24.677" v="413" actId="478"/>
          <ac:spMkLst>
            <pc:docMk/>
            <pc:sldMk cId="0" sldId="267"/>
            <ac:spMk id="24" creationId="{00000000-0000-0000-0000-000000000000}"/>
          </ac:spMkLst>
        </pc:spChg>
        <pc:spChg chg="add mod">
          <ac:chgData name="Alejandro Estudillo" userId="e23ab833-26b0-43a3-8c83-6404c7b8a826" providerId="ADAL" clId="{8E8030CB-F26E-4081-B40E-AD236B19CBE6}" dt="2026-01-20T12:07:16.847" v="385" actId="1076"/>
          <ac:spMkLst>
            <pc:docMk/>
            <pc:sldMk cId="0" sldId="267"/>
            <ac:spMk id="26" creationId="{1CA67482-5248-22AC-CD15-3BEFF500278C}"/>
          </ac:spMkLst>
        </pc:spChg>
        <pc:spChg chg="add mod">
          <ac:chgData name="Alejandro Estudillo" userId="e23ab833-26b0-43a3-8c83-6404c7b8a826" providerId="ADAL" clId="{8E8030CB-F26E-4081-B40E-AD236B19CBE6}" dt="2026-01-20T12:08:13.688" v="400" actId="1076"/>
          <ac:spMkLst>
            <pc:docMk/>
            <pc:sldMk cId="0" sldId="267"/>
            <ac:spMk id="29" creationId="{CB127334-515B-CF12-B841-3178545771B8}"/>
          </ac:spMkLst>
        </pc:spChg>
        <pc:picChg chg="add del mod modCrop">
          <ac:chgData name="Alejandro Estudillo" userId="e23ab833-26b0-43a3-8c83-6404c7b8a826" providerId="ADAL" clId="{8E8030CB-F26E-4081-B40E-AD236B19CBE6}" dt="2026-01-20T12:06:11.657" v="328" actId="478"/>
          <ac:picMkLst>
            <pc:docMk/>
            <pc:sldMk cId="0" sldId="267"/>
            <ac:picMk id="25" creationId="{85589B02-2D62-D6FC-2A90-5EAF08B878ED}"/>
          </ac:picMkLst>
        </pc:picChg>
        <pc:picChg chg="add mod modCrop">
          <ac:chgData name="Alejandro Estudillo" userId="e23ab833-26b0-43a3-8c83-6404c7b8a826" providerId="ADAL" clId="{8E8030CB-F26E-4081-B40E-AD236B19CBE6}" dt="2026-01-20T12:07:10.952" v="383" actId="1076"/>
          <ac:picMkLst>
            <pc:docMk/>
            <pc:sldMk cId="0" sldId="267"/>
            <ac:picMk id="27" creationId="{578F1654-8389-6750-6AC7-93F14F6DFB1C}"/>
          </ac:picMkLst>
        </pc:picChg>
        <pc:picChg chg="add mod modCrop">
          <ac:chgData name="Alejandro Estudillo" userId="e23ab833-26b0-43a3-8c83-6404c7b8a826" providerId="ADAL" clId="{8E8030CB-F26E-4081-B40E-AD236B19CBE6}" dt="2026-01-20T12:07:51.934" v="398" actId="1076"/>
          <ac:picMkLst>
            <pc:docMk/>
            <pc:sldMk cId="0" sldId="267"/>
            <ac:picMk id="28" creationId="{9829CCAF-7BCC-5C46-0F7F-F775521FC747}"/>
          </ac:picMkLst>
        </pc:picChg>
      </pc:sldChg>
      <pc:sldChg chg="delSp modSp mod">
        <pc:chgData name="Alejandro Estudillo" userId="e23ab833-26b0-43a3-8c83-6404c7b8a826" providerId="ADAL" clId="{8E8030CB-F26E-4081-B40E-AD236B19CBE6}" dt="2026-01-20T12:11:21.534" v="412" actId="478"/>
        <pc:sldMkLst>
          <pc:docMk/>
          <pc:sldMk cId="0" sldId="268"/>
        </pc:sldMkLst>
        <pc:spChg chg="mod">
          <ac:chgData name="Alejandro Estudillo" userId="e23ab833-26b0-43a3-8c83-6404c7b8a826" providerId="ADAL" clId="{8E8030CB-F26E-4081-B40E-AD236B19CBE6}" dt="2026-01-20T12:08:27.911" v="401" actId="14100"/>
          <ac:spMkLst>
            <pc:docMk/>
            <pc:sldMk cId="0" sldId="268"/>
            <ac:spMk id="8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08:44.969" v="402" actId="478"/>
          <ac:spMkLst>
            <pc:docMk/>
            <pc:sldMk cId="0" sldId="268"/>
            <ac:spMk id="14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08:46.695" v="403" actId="478"/>
          <ac:spMkLst>
            <pc:docMk/>
            <pc:sldMk cId="0" sldId="268"/>
            <ac:spMk id="15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08:51.720" v="404" actId="478"/>
          <ac:spMkLst>
            <pc:docMk/>
            <pc:sldMk cId="0" sldId="268"/>
            <ac:spMk id="16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11:21.534" v="412" actId="478"/>
          <ac:spMkLst>
            <pc:docMk/>
            <pc:sldMk cId="0" sldId="268"/>
            <ac:spMk id="17" creationId="{00000000-0000-0000-0000-000000000000}"/>
          </ac:spMkLst>
        </pc:spChg>
      </pc:sldChg>
      <pc:sldChg chg="delSp modSp mod">
        <pc:chgData name="Alejandro Estudillo" userId="e23ab833-26b0-43a3-8c83-6404c7b8a826" providerId="ADAL" clId="{8E8030CB-F26E-4081-B40E-AD236B19CBE6}" dt="2026-01-20T12:11:18.045" v="411" actId="478"/>
        <pc:sldMkLst>
          <pc:docMk/>
          <pc:sldMk cId="0" sldId="269"/>
        </pc:sldMkLst>
        <pc:spChg chg="mod">
          <ac:chgData name="Alejandro Estudillo" userId="e23ab833-26b0-43a3-8c83-6404c7b8a826" providerId="ADAL" clId="{8E8030CB-F26E-4081-B40E-AD236B19CBE6}" dt="2026-01-20T12:09:25.910" v="405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2:09:25.910" v="405" actId="1076"/>
          <ac:spMkLst>
            <pc:docMk/>
            <pc:sldMk cId="0" sldId="269"/>
            <ac:spMk id="9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2:09:25.910" v="405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2:09:35.439" v="406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2:09:35.439" v="406" actId="1076"/>
          <ac:spMkLst>
            <pc:docMk/>
            <pc:sldMk cId="0" sldId="269"/>
            <ac:spMk id="15" creationId="{00000000-0000-0000-0000-000000000000}"/>
          </ac:spMkLst>
        </pc:spChg>
        <pc:spChg chg="mod">
          <ac:chgData name="Alejandro Estudillo" userId="e23ab833-26b0-43a3-8c83-6404c7b8a826" providerId="ADAL" clId="{8E8030CB-F26E-4081-B40E-AD236B19CBE6}" dt="2026-01-20T12:09:35.439" v="406" actId="1076"/>
          <ac:spMkLst>
            <pc:docMk/>
            <pc:sldMk cId="0" sldId="269"/>
            <ac:spMk id="16" creationId="{00000000-0000-0000-0000-000000000000}"/>
          </ac:spMkLst>
        </pc:spChg>
        <pc:spChg chg="del">
          <ac:chgData name="Alejandro Estudillo" userId="e23ab833-26b0-43a3-8c83-6404c7b8a826" providerId="ADAL" clId="{8E8030CB-F26E-4081-B40E-AD236B19CBE6}" dt="2026-01-20T12:11:18.045" v="411" actId="478"/>
          <ac:spMkLst>
            <pc:docMk/>
            <pc:sldMk cId="0" sldId="269"/>
            <ac:spMk id="17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1:13.654" v="410" actId="478"/>
        <pc:sldMkLst>
          <pc:docMk/>
          <pc:sldMk cId="0" sldId="270"/>
        </pc:sldMkLst>
        <pc:spChg chg="del">
          <ac:chgData name="Alejandro Estudillo" userId="e23ab833-26b0-43a3-8c83-6404c7b8a826" providerId="ADAL" clId="{8E8030CB-F26E-4081-B40E-AD236B19CBE6}" dt="2026-01-20T12:11:13.654" v="410" actId="478"/>
          <ac:spMkLst>
            <pc:docMk/>
            <pc:sldMk cId="0" sldId="270"/>
            <ac:spMk id="34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0:55.822" v="409" actId="478"/>
        <pc:sldMkLst>
          <pc:docMk/>
          <pc:sldMk cId="0" sldId="271"/>
        </pc:sldMkLst>
        <pc:spChg chg="del">
          <ac:chgData name="Alejandro Estudillo" userId="e23ab833-26b0-43a3-8c83-6404c7b8a826" providerId="ADAL" clId="{8E8030CB-F26E-4081-B40E-AD236B19CBE6}" dt="2026-01-20T12:10:55.822" v="409" actId="478"/>
          <ac:spMkLst>
            <pc:docMk/>
            <pc:sldMk cId="0" sldId="271"/>
            <ac:spMk id="12" creationId="{00000000-0000-0000-0000-000000000000}"/>
          </ac:spMkLst>
        </pc:spChg>
      </pc:sldChg>
      <pc:sldChg chg="delSp mod">
        <pc:chgData name="Alejandro Estudillo" userId="e23ab833-26b0-43a3-8c83-6404c7b8a826" providerId="ADAL" clId="{8E8030CB-F26E-4081-B40E-AD236B19CBE6}" dt="2026-01-20T12:10:52.885" v="408" actId="478"/>
        <pc:sldMkLst>
          <pc:docMk/>
          <pc:sldMk cId="0" sldId="272"/>
        </pc:sldMkLst>
        <pc:spChg chg="del">
          <ac:chgData name="Alejandro Estudillo" userId="e23ab833-26b0-43a3-8c83-6404c7b8a826" providerId="ADAL" clId="{8E8030CB-F26E-4081-B40E-AD236B19CBE6}" dt="2026-01-20T12:10:52.885" v="408" actId="478"/>
          <ac:spMkLst>
            <pc:docMk/>
            <pc:sldMk cId="0" sldId="272"/>
            <ac:spMk id="12" creationId="{00000000-0000-0000-0000-000000000000}"/>
          </ac:spMkLst>
        </pc:spChg>
      </pc:sldChg>
      <pc:sldChg chg="del">
        <pc:chgData name="Alejandro Estudillo" userId="e23ab833-26b0-43a3-8c83-6404c7b8a826" providerId="ADAL" clId="{8E8030CB-F26E-4081-B40E-AD236B19CBE6}" dt="2026-01-20T12:10:48.770" v="407" actId="2696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3471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(tutorial text used throughout)
- https://ar5iv.labs.arxiv.org/html/2404.15435v1 (Figure 4 eye image used as background)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5.1: fixations; common duration range; use for attention/cognitive load; expertise effects)
- https://www.sr-research.com/eye-tracking-blog/background/eye-tracking-terminology-eye-movements/ (fixation duration discussion)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5.2: saccades; velocity/amplitude interpretations)
- https://www.sr-research.com/eye-tracking-blog/background/eye-tracking-terminology-eye-movements/ (saccade terminology)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(AOIs + metrics discussion across sections)
- https://imotions.com/blog/learning/10-terms-metrics-eye-tracking/ (dwell time, TTFF and other AOI metrics)
- https://connect.tobii.com/s/article/understanding-tobii-pro-lab-eye-tracking-metrics (AOI metrics definitions such as duration/glances)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4.1 smoothing/interpolation; Section 5.4 blinks; pupillary analysis notes)
- https://arxiv.org/html/2404.15435v1 (blink rate links to cognitive load in cited studies)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5.5: I‑VT and I‑DT; velocity threshold example 30–50 deg/s)
- https://arxiv.org/html/2404.15435v1 (Salvucci &amp; Goldberg 2000 referenced as classic algorithms)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https://arxiv.org/html/2404.15435v1#S4 (Section 4: cleanup, filtering, segmentation, feature extraction)
- https://ar5iv.labs.arxiv.org/html/2404.15435v1 (Figure 6 data collection setup 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7.1: saliency maps; Gaussian blur approach)
- https://ar5iv.labs.arxiv.org/html/2404.15435v1 (Figure 16a heatmap 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7.2 scanpaths; dot size reflects fixation duration)
- https://ar5iv.labs.arxiv.org/html/2404.15435v1 (Figure 18 scanpath image)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(No external sources)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(definition + overview)
- https://imotions.com/blog/learning/best-practice/eye-tracking-work/ (definition: eye tracking measures point of gaze)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(video-based tracking; pupil center + corneal reflections)
- https://www.tobii.com/resource-center/learn-articles/how-do-eye-trackers-work (IR illumination + reflections workflow)
- https://ar5iv.labs.arxiv.org/html/2404.15435v1 (Figure 4 image of corneal reflections)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https://ar5iv.labs.arxiv.org/html/2404.15435v1 (Figure 3 devices photo)
- https://arxiv.org/html/2404.15435v1 (remote vs wearable descriptions)
- https://www.bitbrain.com/blog/eye-tracking-devices (additional device overview)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(definitions of sampling rate, accuracy, precision; discussion of calibration issues)
- https://connect.tobii.com/s/article/eye-tracker-accuracy-and-precision (accuracy vs precision definitions)
- https://connect.tobii.com/s/article/eye-tracker-sampling-frequency?language=en_US (sampling frequency definition)
- https://www.biopac.com/wp-content/uploads/Tobii_Pro_Fusion_user_manual.pdf (Fusion sampling up to 250 Hz)
- https://www.tobii.com/products/eye-trackers/screen-based/tobii-pro-spectrum (Spectrum up to 1200 Hz)
- https://www.sr-research.com/eyelink-1000-plus/ (EyeLink 1000 Plus up to 2000 Hz)
- https://ar5iv.labs.arxiv.org/html/2404.15435v1 (chin rest photo Figure 7)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https://ar5iv.labs.arxiv.org/html/2404.15435v1 (Figure 5 calibration + troubleshooting guidance)
- https://arxiv.org/html/2404.15435v1 (calibration section + practical advice)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https://ar5iv.labs.arxiv.org/html/2404.15435v1 (Figure 9 CSV example + description of columns)
- https://arxiv.org/html/2404.15435v1#S4 (Section 4: data processing pipeline)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https://arxiv.org/html/2404.15435v1 (Section 5: fixations, saccades, smooth pursuit, blinks)
- https://www.sr-research.com/eye-tracking-blog/background/eye-tracking-terminology-eye-movements/ (terminology overview)
- https://www.sr-research.com/wp-content/uploads/2023/08/eyelink-1000-plus-eye-tracker-reading-1-1024x556.jpg (setup photo)
[/Sources]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B1F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eye_tracking_assets/corneal_reflec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20" y="2892340"/>
            <a:ext cx="4828032" cy="10733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2960" y="2103120"/>
            <a:ext cx="61264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5200" b="1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 Tracking</a:t>
            </a:r>
            <a:endParaRPr lang="en-US" sz="5200" dirty="0"/>
          </a:p>
        </p:txBody>
      </p:sp>
      <p:sp>
        <p:nvSpPr>
          <p:cNvPr id="5" name="Shape 2"/>
          <p:cNvSpPr/>
          <p:nvPr/>
        </p:nvSpPr>
        <p:spPr>
          <a:xfrm>
            <a:off x="868680" y="3840480"/>
            <a:ext cx="1463040" cy="91440"/>
          </a:xfrm>
          <a:prstGeom prst="rect">
            <a:avLst/>
          </a:prstGeom>
          <a:solidFill>
            <a:srgbClr val="2D7FF9"/>
          </a:solidFill>
          <a:ln w="12700">
            <a:solidFill>
              <a:srgbClr val="2D7FF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3"/>
          <p:cNvSpPr/>
          <p:nvPr/>
        </p:nvSpPr>
        <p:spPr>
          <a:xfrm>
            <a:off x="868680" y="4023360"/>
            <a:ext cx="630936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E5E7EB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You’ll learn: what eye trackers measure • how metrics are computed • how to interpret results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 measures (most common)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Duration and count are widely used for attention and task difficulty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649224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5943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Core metrics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51560" y="1783080"/>
            <a:ext cx="60350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 duration (ms): how long the gaze stays in one place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Number of fixations: how many fixations occur during a task or on an AOI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Total fixation duration: sum of all fixations (per stimulus/AOI)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 rate: fixations per second (sometimes used for workload)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52360" y="1143000"/>
            <a:ext cx="4005072" cy="233172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7726680" y="1325880"/>
            <a:ext cx="3566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Typical durations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726680" y="1664208"/>
            <a:ext cx="356616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Often ~100–350 ms</a:t>
            </a:r>
            <a:endParaRPr lang="en-US" sz="1500" dirty="0"/>
          </a:p>
          <a:p>
            <a:pPr marL="0" indent="0">
              <a:buNone/>
            </a:pPr>
            <a:r>
              <a:rPr lang="en-US" sz="15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(depends on task &amp; stimulus)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452360" y="3657600"/>
            <a:ext cx="4005072" cy="28346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726680" y="3840480"/>
            <a:ext cx="3566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fixations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726680" y="4206240"/>
            <a:ext cx="3611880" cy="1112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Longer fixations can reflect more cognitive effort or difficulty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Experts may show different patterns (e.g., focus on relevant regions)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Always interpret in context (task, stimulus, expertise)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Saccade &amp; scanpath measures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the gaze moves between fixations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640080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5852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Saccade metrics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51560" y="1691640"/>
            <a:ext cx="6035040" cy="14630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Amplitude: how far the eye jumps (degrees or pixels)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Velocity: speed of the jump (deg/s)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Direction: where the gaze moves next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Saccade rate: saccades per second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1051560" y="3794760"/>
            <a:ext cx="5989320" cy="260604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234440" y="3931920"/>
            <a:ext cx="5577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Scanpath (sequence of fixations + saccades)</a:t>
            </a:r>
            <a:endParaRPr lang="en-US" sz="1400" dirty="0"/>
          </a:p>
        </p:txBody>
      </p:sp>
      <p:pic>
        <p:nvPicPr>
          <p:cNvPr id="10" name="Image 0" descr="/mnt/data/eye_tracking_assets/scanpath_museu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0" y="4327479"/>
            <a:ext cx="5623560" cy="1906362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7406640" y="1143000"/>
            <a:ext cx="40507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7680960" y="1325880"/>
            <a:ext cx="35661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can saccades tell us?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680960" y="1691640"/>
            <a:ext cx="3611880" cy="1112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Search strategy (local vs global scanning)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Attention shifts (what attracts from a distance)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Comparing novices vs experts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7680960" y="3977640"/>
            <a:ext cx="3611880" cy="251460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2"/>
          <p:cNvSpPr/>
          <p:nvPr/>
        </p:nvSpPr>
        <p:spPr>
          <a:xfrm>
            <a:off x="7863840" y="4114800"/>
            <a:ext cx="32461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summary stats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863840" y="4434840"/>
            <a:ext cx="324612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Mean / median amplitude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Velocity distributions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Scanpath length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Transitions between AOIs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AOI metrics (Area of Interest)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Summarize attention to meaningful regions (buttons, words, faces…)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658368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6035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AOI examples (face processing)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1051560" y="1737360"/>
            <a:ext cx="6035040" cy="4480560"/>
          </a:xfrm>
          <a:prstGeom prst="roundRect">
            <a:avLst/>
          </a:prstGeom>
          <a:solidFill>
            <a:srgbClr val="FAFAFA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9" name="Text 7"/>
          <p:cNvSpPr/>
          <p:nvPr/>
        </p:nvSpPr>
        <p:spPr>
          <a:xfrm>
            <a:off x="1234440" y="1847088"/>
            <a:ext cx="27432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FFFFFF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Site header</a:t>
            </a:r>
            <a:endParaRPr lang="en-US" sz="1200" dirty="0"/>
          </a:p>
        </p:txBody>
      </p:sp>
      <p:sp>
        <p:nvSpPr>
          <p:cNvPr id="18" name="Shape 16"/>
          <p:cNvSpPr/>
          <p:nvPr/>
        </p:nvSpPr>
        <p:spPr>
          <a:xfrm>
            <a:off x="7543800" y="1143000"/>
            <a:ext cx="391363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7818120" y="1325880"/>
            <a:ext cx="3383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AOI measures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7818120" y="1691640"/>
            <a:ext cx="3474720" cy="1600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Dwell time (time spent) on AOI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 to first fixation (TTFF)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 count on AOI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Revisits / returns to AOI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Sequence of AOI transitions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818120" y="4267486"/>
            <a:ext cx="3474720" cy="192024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8001000" y="4663440"/>
            <a:ext cx="31089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 with care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8001000" y="4983480"/>
            <a:ext cx="310896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Long dwell time can mean interest… or confusion. Pair eye metrics with task performance and think‑aloud when possible.</a:t>
            </a:r>
            <a:endParaRPr lang="en-US" sz="1300" dirty="0"/>
          </a:p>
        </p:txBody>
      </p:sp>
      <p:sp>
        <p:nvSpPr>
          <p:cNvPr id="26" name="Text 26">
            <a:extLst>
              <a:ext uri="{FF2B5EF4-FFF2-40B4-BE49-F238E27FC236}">
                <a16:creationId xmlns:a16="http://schemas.microsoft.com/office/drawing/2014/main" id="{1CA67482-5248-22AC-CD15-3BEFF500278C}"/>
              </a:ext>
            </a:extLst>
          </p:cNvPr>
          <p:cNvSpPr/>
          <p:nvPr/>
        </p:nvSpPr>
        <p:spPr>
          <a:xfrm>
            <a:off x="1264812" y="4624240"/>
            <a:ext cx="217627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Manual/figure drawing</a:t>
            </a:r>
            <a:endParaRPr lang="en-US" sz="12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78F1654-8389-6750-6AC7-93F14F6DFB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3" b="75667"/>
          <a:stretch>
            <a:fillRect/>
          </a:stretch>
        </p:blipFill>
        <p:spPr>
          <a:xfrm>
            <a:off x="1001597" y="2919559"/>
            <a:ext cx="2702703" cy="15218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829CCAF-7BCC-5C46-0F7F-F775521F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810" b="50000"/>
          <a:stretch>
            <a:fillRect/>
          </a:stretch>
        </p:blipFill>
        <p:spPr>
          <a:xfrm>
            <a:off x="4195253" y="2896698"/>
            <a:ext cx="2702703" cy="1567521"/>
          </a:xfrm>
          <a:prstGeom prst="rect">
            <a:avLst/>
          </a:prstGeom>
        </p:spPr>
      </p:pic>
      <p:sp>
        <p:nvSpPr>
          <p:cNvPr id="29" name="Text 26">
            <a:extLst>
              <a:ext uri="{FF2B5EF4-FFF2-40B4-BE49-F238E27FC236}">
                <a16:creationId xmlns:a16="http://schemas.microsoft.com/office/drawing/2014/main" id="{CB127334-515B-CF12-B841-3178545771B8}"/>
              </a:ext>
            </a:extLst>
          </p:cNvPr>
          <p:cNvSpPr/>
          <p:nvPr/>
        </p:nvSpPr>
        <p:spPr>
          <a:xfrm>
            <a:off x="4416552" y="4617259"/>
            <a:ext cx="217627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Voronoi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&amp; blink measures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Useful, but require careful preprocessing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576072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we can extract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51560" y="1691640"/>
            <a:ext cx="5394960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diameter / pupil dilation (changes over time)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Blink rate and blink duration</a:t>
            </a:r>
            <a:endParaRPr lang="en-US" sz="1500" dirty="0"/>
          </a:p>
          <a:p>
            <a:pPr marL="228600" indent="-228600">
              <a:buSzPct val="100000"/>
              <a:buChar char="•"/>
            </a:pPr>
            <a:r>
              <a:rPr lang="en-US" sz="15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Trackloss periods (often align with blinks)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1051560" y="3154680"/>
            <a:ext cx="5303520" cy="265176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280160" y="3291840"/>
            <a:ext cx="4846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preprocessing matters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280160" y="3611880"/>
            <a:ext cx="4846320" cy="2651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Blinks create missing values and sharp spikes. A common pipeline is: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remove invalid samples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smooth noisy segments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interpolate short gaps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baseline‑correct pupil size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720840" y="1143000"/>
            <a:ext cx="47365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6995160" y="1325880"/>
            <a:ext cx="4206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Interpreting pupil &amp; blinks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6995160" y="1691640"/>
            <a:ext cx="4297680" cy="11125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size is strongly affected by lighting — control luminance!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After control/baseline, pupil dilation can reflect cognitive effort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Blink rate is sometimes studied as workload / fatigue signal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From samples → fixations &amp; saccades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Simple event detection: I‑VT (velocity) and I‑DT (dispersion)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544068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5029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I‑VT (Identification by Velocity‑Threshold)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051560" y="1737360"/>
            <a:ext cx="5120640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Compute point‑to‑point gaze velocity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velocity &lt; threshold → fixation sample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Group consecutive fixation samples into fixations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Enforce minimum fixation duration (e.g., 60–100 ms)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944880" y="3291840"/>
            <a:ext cx="5120640" cy="242316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1127760" y="3429000"/>
            <a:ext cx="47548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Typical threshold (example)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127760" y="3749040"/>
            <a:ext cx="47548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Many studies use ~30–50 deg/s for I‑VT (then tune for your task &amp; tracker).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6446520" y="1143000"/>
            <a:ext cx="501091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6720840" y="1325880"/>
            <a:ext cx="4572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I‑DT (Identification by Dispersion‑Threshold)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720840" y="1737360"/>
            <a:ext cx="4617720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Slide a time window over samples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Compute spatial spread (“dispersion”)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dispersion &lt; threshold → fixation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Else → saccade / transition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610375" y="3223260"/>
            <a:ext cx="4572000" cy="269748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6793255" y="3360420"/>
            <a:ext cx="4206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thresholds matter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6793255" y="3680460"/>
            <a:ext cx="434340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 strict → split real fixations into many small ones.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Too loose → merge separate fixations.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Always report your algorithm + parameters.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processing pipeline (end‑to‑end)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practical workflow for reliable metrics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594360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704088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Clean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704088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Remove invalid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trials &amp; samples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2286000" y="2354580"/>
            <a:ext cx="164592" cy="0"/>
          </a:xfrm>
          <a:prstGeom prst="line">
            <a:avLst/>
          </a:prstGeom>
          <a:noFill/>
          <a:ln w="38100">
            <a:solidFill>
              <a:srgbClr val="2D7FF9"/>
            </a:solidFill>
            <a:prstDash val="solid"/>
            <a:tailEnd type="triangle"/>
          </a:ln>
        </p:spPr>
        <p:txBody>
          <a:bodyPr/>
          <a:lstStyle/>
          <a:p>
            <a:endParaRPr lang="en-GB"/>
          </a:p>
        </p:txBody>
      </p:sp>
      <p:sp>
        <p:nvSpPr>
          <p:cNvPr id="9" name="Shape 7"/>
          <p:cNvSpPr/>
          <p:nvPr/>
        </p:nvSpPr>
        <p:spPr>
          <a:xfrm>
            <a:off x="2450592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0" name="Text 8"/>
          <p:cNvSpPr/>
          <p:nvPr/>
        </p:nvSpPr>
        <p:spPr>
          <a:xfrm>
            <a:off x="2560320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Filter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2560320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Smooth noise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Interpolate gaps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4142232" y="2354580"/>
            <a:ext cx="164592" cy="0"/>
          </a:xfrm>
          <a:prstGeom prst="line">
            <a:avLst/>
          </a:prstGeom>
          <a:noFill/>
          <a:ln w="38100">
            <a:solidFill>
              <a:srgbClr val="2D7FF9"/>
            </a:solidFill>
            <a:prstDash val="solid"/>
            <a:tailEnd type="triangle"/>
          </a:ln>
        </p:spPr>
        <p:txBody>
          <a:bodyPr/>
          <a:lstStyle/>
          <a:p>
            <a:endParaRPr lang="en-GB"/>
          </a:p>
        </p:txBody>
      </p:sp>
      <p:sp>
        <p:nvSpPr>
          <p:cNvPr id="13" name="Shape 11"/>
          <p:cNvSpPr/>
          <p:nvPr/>
        </p:nvSpPr>
        <p:spPr>
          <a:xfrm>
            <a:off x="4306824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Text 12"/>
          <p:cNvSpPr/>
          <p:nvPr/>
        </p:nvSpPr>
        <p:spPr>
          <a:xfrm>
            <a:off x="4416552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Segment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416552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Split by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condition/events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998464" y="2354580"/>
            <a:ext cx="164592" cy="0"/>
          </a:xfrm>
          <a:prstGeom prst="line">
            <a:avLst/>
          </a:prstGeom>
          <a:noFill/>
          <a:ln w="38100">
            <a:solidFill>
              <a:srgbClr val="2D7FF9"/>
            </a:solidFill>
            <a:prstDash val="solid"/>
            <a:tailEnd type="triangle"/>
          </a:ln>
        </p:spPr>
        <p:txBody>
          <a:bodyPr/>
          <a:lstStyle/>
          <a:p>
            <a:endParaRPr lang="en-GB"/>
          </a:p>
        </p:txBody>
      </p:sp>
      <p:sp>
        <p:nvSpPr>
          <p:cNvPr id="17" name="Shape 15"/>
          <p:cNvSpPr/>
          <p:nvPr/>
        </p:nvSpPr>
        <p:spPr>
          <a:xfrm>
            <a:off x="6163056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Text 16"/>
          <p:cNvSpPr/>
          <p:nvPr/>
        </p:nvSpPr>
        <p:spPr>
          <a:xfrm>
            <a:off x="6272784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Detect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6272784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Saccades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Blinks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7854696" y="2354580"/>
            <a:ext cx="164592" cy="0"/>
          </a:xfrm>
          <a:prstGeom prst="line">
            <a:avLst/>
          </a:prstGeom>
          <a:noFill/>
          <a:ln w="38100">
            <a:solidFill>
              <a:srgbClr val="2D7FF9"/>
            </a:solidFill>
            <a:prstDash val="solid"/>
            <a:tailEnd type="triangle"/>
          </a:ln>
        </p:spPr>
        <p:txBody>
          <a:bodyPr/>
          <a:lstStyle/>
          <a:p>
            <a:endParaRPr lang="en-GB"/>
          </a:p>
        </p:txBody>
      </p:sp>
      <p:sp>
        <p:nvSpPr>
          <p:cNvPr id="21" name="Shape 19"/>
          <p:cNvSpPr/>
          <p:nvPr/>
        </p:nvSpPr>
        <p:spPr>
          <a:xfrm>
            <a:off x="8019288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8129016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5) Extract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8129016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Metrics (AOI,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scanpath, pupil)</a:t>
            </a:r>
            <a:endParaRPr lang="en-US" sz="1100" dirty="0"/>
          </a:p>
        </p:txBody>
      </p:sp>
      <p:sp>
        <p:nvSpPr>
          <p:cNvPr id="24" name="Shape 22"/>
          <p:cNvSpPr/>
          <p:nvPr/>
        </p:nvSpPr>
        <p:spPr>
          <a:xfrm>
            <a:off x="9710928" y="2354580"/>
            <a:ext cx="164592" cy="0"/>
          </a:xfrm>
          <a:prstGeom prst="line">
            <a:avLst/>
          </a:prstGeom>
          <a:noFill/>
          <a:ln w="38100">
            <a:solidFill>
              <a:srgbClr val="2D7FF9"/>
            </a:solidFill>
            <a:prstDash val="solid"/>
            <a:tailEnd type="triangle"/>
          </a:ln>
        </p:spPr>
        <p:txBody>
          <a:bodyPr/>
          <a:lstStyle/>
          <a:p>
            <a:endParaRPr lang="en-GB"/>
          </a:p>
        </p:txBody>
      </p:sp>
      <p:sp>
        <p:nvSpPr>
          <p:cNvPr id="25" name="Shape 23"/>
          <p:cNvSpPr/>
          <p:nvPr/>
        </p:nvSpPr>
        <p:spPr>
          <a:xfrm>
            <a:off x="9875520" y="1828800"/>
            <a:ext cx="1691640" cy="1051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2700" dir="2700000" algn="bl" rotWithShape="0">
              <a:srgbClr val="000000">
                <a:alpha val="8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9985248" y="1920240"/>
            <a:ext cx="1472184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6) Analyze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9985248" y="2176272"/>
            <a:ext cx="1472184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Stats +</a:t>
            </a:r>
            <a:endParaRPr lang="en-US" sz="1100" dirty="0"/>
          </a:p>
          <a:p>
            <a:pPr marL="0" indent="0">
              <a:buNone/>
            </a:pPr>
            <a:r>
              <a:rPr lang="en-US" sz="11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visualizations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31520" y="3246120"/>
            <a:ext cx="5669280" cy="3246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9" name="Text 27"/>
          <p:cNvSpPr/>
          <p:nvPr/>
        </p:nvSpPr>
        <p:spPr>
          <a:xfrm>
            <a:off x="1005840" y="3401568"/>
            <a:ext cx="5120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Example: what “cleaning” can remove</a:t>
            </a:r>
            <a:endParaRPr lang="en-US" sz="1400" dirty="0"/>
          </a:p>
        </p:txBody>
      </p:sp>
      <p:pic>
        <p:nvPicPr>
          <p:cNvPr id="30" name="Image 0" descr="/mnt/data/eye_tracking_assets/remote_setu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788" y="3703320"/>
            <a:ext cx="3803904" cy="2651760"/>
          </a:xfrm>
          <a:prstGeom prst="rect">
            <a:avLst/>
          </a:prstGeom>
        </p:spPr>
      </p:pic>
      <p:sp>
        <p:nvSpPr>
          <p:cNvPr id="31" name="Shape 28"/>
          <p:cNvSpPr/>
          <p:nvPr/>
        </p:nvSpPr>
        <p:spPr>
          <a:xfrm>
            <a:off x="6629400" y="3246120"/>
            <a:ext cx="4828032" cy="3246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2" name="Text 29"/>
          <p:cNvSpPr/>
          <p:nvPr/>
        </p:nvSpPr>
        <p:spPr>
          <a:xfrm>
            <a:off x="6903720" y="3401568"/>
            <a:ext cx="4389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Good practice checklist</a:t>
            </a:r>
            <a:endParaRPr lang="en-US" sz="1400" dirty="0"/>
          </a:p>
        </p:txBody>
      </p:sp>
      <p:sp>
        <p:nvSpPr>
          <p:cNvPr id="33" name="Text 30"/>
          <p:cNvSpPr/>
          <p:nvPr/>
        </p:nvSpPr>
        <p:spPr>
          <a:xfrm>
            <a:off x="6903720" y="3703320"/>
            <a:ext cx="4480560" cy="1234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2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Define exclusion rules before you look at results</a:t>
            </a:r>
            <a:endParaRPr lang="en-US" sz="1200" dirty="0"/>
          </a:p>
          <a:p>
            <a:pPr marL="228600" indent="-228600">
              <a:buSzPct val="100000"/>
              <a:buChar char="•"/>
            </a:pPr>
            <a:r>
              <a:rPr lang="en-US" sz="12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Log task events (stimulus onsets, responses)</a:t>
            </a:r>
            <a:endParaRPr lang="en-US" sz="1200" dirty="0"/>
          </a:p>
          <a:p>
            <a:pPr marL="228600" indent="-228600">
              <a:buSzPct val="100000"/>
              <a:buChar char="•"/>
            </a:pPr>
            <a:r>
              <a:rPr lang="en-US" sz="12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Report algorithms + thresholds (I‑VT/I‑DT etc.)</a:t>
            </a:r>
            <a:endParaRPr lang="en-US" sz="1200" dirty="0"/>
          </a:p>
          <a:p>
            <a:pPr marL="228600" indent="-228600">
              <a:buSzPct val="100000"/>
              <a:buChar char="•"/>
            </a:pPr>
            <a:r>
              <a:rPr lang="en-US" sz="12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Visualize data (heatmaps/scanpaths) as sanity checks</a:t>
            </a:r>
            <a:endParaRPr lang="en-US" sz="1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Visualization 1: heatmaps (saliency maps)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Aggregate fixations into a “hot–cold” attention map</a:t>
            </a:r>
            <a:endParaRPr lang="en-US" sz="1400" dirty="0"/>
          </a:p>
        </p:txBody>
      </p:sp>
      <p:pic>
        <p:nvPicPr>
          <p:cNvPr id="5" name="Image 0" descr="/mnt/data/eye_tracking_assets/heatmap_bir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356" y="1234440"/>
            <a:ext cx="4823368" cy="498348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903720" y="1234440"/>
            <a:ext cx="4553712" cy="49834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178040" y="1417320"/>
            <a:ext cx="40233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they’re built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178040" y="1783080"/>
            <a:ext cx="4069080" cy="13868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Start with fixation locations (x, y)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Weight by duration (optional)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Apply a Gaussian blur around each fixation</a:t>
            </a:r>
            <a:endParaRPr lang="en-US" sz="1400" dirty="0"/>
          </a:p>
          <a:p>
            <a:pPr marL="228600" indent="-228600">
              <a:buSzPct val="100000"/>
              <a:buChar char="•"/>
            </a:pPr>
            <a:r>
              <a:rPr lang="en-US" sz="14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Sum across time or participants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178040" y="3977640"/>
            <a:ext cx="4069080" cy="214884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7360920" y="4114800"/>
            <a:ext cx="37033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to say out loud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360920" y="4434840"/>
            <a:ext cx="37033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Heatmaps are great for “where” questions, but they hide the order of looking. Use scanpaths for sequence.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Visualization 2: scanpaths &amp; gaze plots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Show the order of attention (sequence + movement)</a:t>
            </a:r>
            <a:endParaRPr lang="en-US" sz="1400" dirty="0"/>
          </a:p>
        </p:txBody>
      </p:sp>
      <p:pic>
        <p:nvPicPr>
          <p:cNvPr id="5" name="Image 0" descr="/mnt/data/eye_tracking_assets/scanpath_museum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569960"/>
            <a:ext cx="7360920" cy="2495319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321040" y="1143000"/>
            <a:ext cx="313639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595360" y="132588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to read it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595360" y="1691640"/>
            <a:ext cx="2697480" cy="1310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Dots = fixations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Bigger dots = longer duration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Lines = saccades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Numbers = order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Session roadmap</a:t>
            </a:r>
            <a:endParaRPr lang="en-US" sz="28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5394960" cy="1371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1051560" y="1435608"/>
            <a:ext cx="256032" cy="256032"/>
          </a:xfrm>
          <a:prstGeom prst="ellipse">
            <a:avLst/>
          </a:prstGeom>
          <a:solidFill>
            <a:srgbClr val="2D7FF9"/>
          </a:solidFill>
          <a:ln w="12700">
            <a:solidFill>
              <a:srgbClr val="2D7FF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1417320" y="1344168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1) Devices &amp; setup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143000" y="1801368"/>
            <a:ext cx="466344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Remote vs wearable vs VR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affects data quality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217920" y="1143000"/>
            <a:ext cx="5239512" cy="1371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6537960" y="1435608"/>
            <a:ext cx="256032" cy="256032"/>
          </a:xfrm>
          <a:prstGeom prst="ellipse">
            <a:avLst/>
          </a:prstGeom>
          <a:solidFill>
            <a:srgbClr val="24B7A4"/>
          </a:solidFill>
          <a:ln w="12700">
            <a:solidFill>
              <a:srgbClr val="24B7A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6903720" y="1344168"/>
            <a:ext cx="4233672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2) What we measure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6629400" y="1801368"/>
            <a:ext cx="4507992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Fixations, saccades, pupil, blinks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AOI metrics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1520" y="2743200"/>
            <a:ext cx="5394960" cy="1371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1051560" y="3035808"/>
            <a:ext cx="256032" cy="256032"/>
          </a:xfrm>
          <a:prstGeom prst="ellipse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417320" y="2944368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3) From samples to metrics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143000" y="3401568"/>
            <a:ext cx="466344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Cleaning, segmentation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Event detection (I-VT / I-DT)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217920" y="2743200"/>
            <a:ext cx="5239512" cy="13716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6537960" y="3035808"/>
            <a:ext cx="256032" cy="256032"/>
          </a:xfrm>
          <a:prstGeom prst="ellipse">
            <a:avLst/>
          </a:prstGeom>
          <a:solidFill>
            <a:srgbClr val="F97316"/>
          </a:solidFill>
          <a:ln w="12700">
            <a:solidFill>
              <a:srgbClr val="F9731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6903720" y="2944368"/>
            <a:ext cx="4233672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4) Visualize &amp; interpret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6629400" y="3401568"/>
            <a:ext cx="4507992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Heatmaps, scanpaths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pitfalls + ethics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31520" y="4846320"/>
            <a:ext cx="10744200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2" name="Text 20"/>
          <p:cNvSpPr/>
          <p:nvPr/>
        </p:nvSpPr>
        <p:spPr>
          <a:xfrm>
            <a:off x="1005840" y="4983480"/>
            <a:ext cx="102412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Quick warm-up (30 seconds)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005840" y="5321808"/>
            <a:ext cx="10241280" cy="5943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Think of a time you “got stuck” reading a page, searching a website, or preparing your morning coffee — what might your eyes have been doing?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is eye tracking?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Measuring where people look (point of gaze) and how their eyes move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88720"/>
            <a:ext cx="5669280" cy="4389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71600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you get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51560" y="1783080"/>
            <a:ext cx="5212080" cy="1295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 stream of gaze samples (x, y) over time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Derived events: fixations, saccades, blinks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Optional: pupil size, head pose, scene video (wearables)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629400" y="1188720"/>
            <a:ext cx="4919472" cy="43891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6949440" y="137160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Why it’s useful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6949440" y="1783080"/>
            <a:ext cx="4526280" cy="1539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Attention &amp; visual search (What draws the eye?)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Cognitive effort (Where do people struggle?)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Usability / learning (How do people explore?)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Safety &amp; real-world behavior (driving, sports, work)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961120" y="4572000"/>
            <a:ext cx="21031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Gaze point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How do video-based eye trackers work?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Near‑infrared light + camera(s) estimate gaze using pupil + corneal reflections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77240" y="1126635"/>
            <a:ext cx="548640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97280" y="1288905"/>
            <a:ext cx="49377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 basic idea (pupil-</a:t>
            </a:r>
            <a:r>
              <a:rPr lang="en-US" sz="2000" b="1" dirty="0" err="1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centre</a:t>
            </a: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corneal reflection; PCCR)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05840" y="1965561"/>
            <a:ext cx="5029200" cy="15392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Infrared LEDs illuminate the eye (invisible to us)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Cameras see the pupil + bright “glints” on the cornea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Software estimates gaze direction and maps it onto a screen or scene</a:t>
            </a:r>
            <a:endParaRPr lang="en-US" sz="1600" dirty="0"/>
          </a:p>
          <a:p>
            <a:pPr marL="228600" indent="-228600">
              <a:buSzPct val="100000"/>
              <a:buChar char="•"/>
            </a:pPr>
            <a:r>
              <a:rPr lang="en-US" sz="16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Calibration links eye features to known targets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6446520" y="1143000"/>
            <a:ext cx="501091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9" name="Text 7"/>
          <p:cNvSpPr/>
          <p:nvPr/>
        </p:nvSpPr>
        <p:spPr>
          <a:xfrm>
            <a:off x="6766560" y="1325880"/>
            <a:ext cx="44805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the camera sees</a:t>
            </a:r>
            <a:endParaRPr lang="en-US" sz="2000" dirty="0"/>
          </a:p>
        </p:txBody>
      </p:sp>
      <p:pic>
        <p:nvPicPr>
          <p:cNvPr id="10" name="Image 0" descr="/mnt/data/eye_tracking_assets/corneal_reflec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840" y="2326439"/>
            <a:ext cx="4572000" cy="1016402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766560" y="3977640"/>
            <a:ext cx="448056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Bright dots = corneal reflections (glints)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Dark circle = pupil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720840" y="4709160"/>
            <a:ext cx="4572000" cy="160020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6949440" y="4828032"/>
            <a:ext cx="42062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Fun fact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949440" y="5166360"/>
            <a:ext cx="420624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Corneal reflections help compensate for small head movements — improving robustness.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 tracking devices (the big families)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Remote trackers, wearable glasses, and eye tracking inside headsets</a:t>
            </a:r>
            <a:endParaRPr lang="en-US" sz="1400" dirty="0"/>
          </a:p>
        </p:txBody>
      </p:sp>
      <p:pic>
        <p:nvPicPr>
          <p:cNvPr id="5" name="Image 0" descr="/mnt/data/eye_tracking_assets/tobii_devic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33" y="3011690"/>
            <a:ext cx="3473898" cy="174216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360920" y="1143000"/>
            <a:ext cx="4096512" cy="384048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7635240" y="132588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Remote (screen‑based)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635240" y="1691640"/>
            <a:ext cx="37033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Great for lab studies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Often needs stable head position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Best for 2D stimuli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635240" y="269748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Wearable (glasses)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635240" y="3054096"/>
            <a:ext cx="370332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Real‑world tasks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Includes scene camera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More post‑processing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80376" y="3858735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VR/AR (in headset)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635240" y="4069080"/>
            <a:ext cx="37033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3D interactions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Need head + gaze together</a:t>
            </a:r>
            <a:endParaRPr lang="en-US" sz="1300" dirty="0"/>
          </a:p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• Often custom pipelines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731520" y="5166360"/>
            <a:ext cx="10725912" cy="12344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4" name="Text 11"/>
          <p:cNvSpPr/>
          <p:nvPr/>
        </p:nvSpPr>
        <p:spPr>
          <a:xfrm>
            <a:off x="1005840" y="5321808"/>
            <a:ext cx="101498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Pick the device to match your question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05840" y="5650992"/>
            <a:ext cx="101498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Example: reading on a monitor → remote tracker; navigating a museum → wearable glasses.</a:t>
            </a:r>
            <a:endParaRPr lang="en-US" sz="1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6BC6E1F-1A71-6CBF-731F-464C01E7E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897" y="1067220"/>
            <a:ext cx="3209242" cy="1742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Data quality: sampling rate, accuracy, precision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These determine what you can reliably measure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5715000" cy="50749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51560" y="1325880"/>
            <a:ext cx="51206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Key terms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051560" y="178308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Sampling rate (Hz): samples per second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051560" y="2139696"/>
            <a:ext cx="53949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Higher Hz captures faster movements (e.g., saccades) but produces more data.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051560" y="260604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Accuracy: how close measured gaze is to true gaze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1051560" y="2971800"/>
            <a:ext cx="530352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Precision: how consistent the samples are (scatter/variation)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7071360" y="950976"/>
            <a:ext cx="5120640" cy="419789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7299960" y="1088136"/>
            <a:ext cx="46634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Practical tip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299960" y="1408176"/>
            <a:ext cx="466344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you need word‑level reading measures or tiny AOIs, prioritize accuracy + head stabilization (e.g., chin rest).</a:t>
            </a:r>
            <a:endParaRPr lang="en-US" sz="1300" dirty="0"/>
          </a:p>
        </p:txBody>
      </p:sp>
      <p:pic>
        <p:nvPicPr>
          <p:cNvPr id="14" name="Image 0" descr="/mnt/data/eye_tracking_assets/chin_res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254" y="2164737"/>
            <a:ext cx="1748790" cy="2331720"/>
          </a:xfrm>
          <a:prstGeom prst="rect">
            <a:avLst/>
          </a:prstGeom>
        </p:spPr>
      </p:pic>
      <p:sp>
        <p:nvSpPr>
          <p:cNvPr id="19" name="Shape 15"/>
          <p:cNvSpPr/>
          <p:nvPr/>
        </p:nvSpPr>
        <p:spPr>
          <a:xfrm>
            <a:off x="7533040" y="5239205"/>
            <a:ext cx="3927440" cy="150820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0" name="Text 16"/>
          <p:cNvSpPr/>
          <p:nvPr/>
        </p:nvSpPr>
        <p:spPr>
          <a:xfrm>
            <a:off x="7711560" y="5423687"/>
            <a:ext cx="3570400" cy="207009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causes of bad data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635604" y="5714265"/>
            <a:ext cx="3570400" cy="8477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Poor calibration / drift over time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Glasses glare / heavy makeup / eyelashes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Large head motion or device slippage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Low sampling rate for fast dynamics</a:t>
            </a:r>
            <a:endParaRPr lang="en-US" sz="13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A2C3A7-9DB3-1E42-9ACF-74230169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367" y="3680460"/>
            <a:ext cx="5421025" cy="20562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Calibration &amp; validation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Teaching the tracker what your gaze looks like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143000"/>
            <a:ext cx="5440680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1005840" y="1325880"/>
            <a:ext cx="4937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Screen‑based calibration</a:t>
            </a:r>
            <a:endParaRPr lang="en-US" sz="1800" dirty="0"/>
          </a:p>
        </p:txBody>
      </p:sp>
      <p:pic>
        <p:nvPicPr>
          <p:cNvPr id="7" name="Image 0" descr="/mnt/data/eye_tracking_assets/calibration_screen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964" y="1691640"/>
            <a:ext cx="3581511" cy="251460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05840" y="4251960"/>
            <a:ext cx="493776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Typical: 5–9 points. Then validate to check error.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1005840" y="4736592"/>
            <a:ext cx="493776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Seat distance + screen position matter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Recalibrate after breaks or if drift appears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46520" y="1143000"/>
            <a:ext cx="5010912" cy="53492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8"/>
          <p:cNvSpPr/>
          <p:nvPr/>
        </p:nvSpPr>
        <p:spPr>
          <a:xfrm>
            <a:off x="6720840" y="1325880"/>
            <a:ext cx="44805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Wearable calibration</a:t>
            </a:r>
            <a:endParaRPr lang="en-US" sz="1800" dirty="0"/>
          </a:p>
        </p:txBody>
      </p:sp>
      <p:pic>
        <p:nvPicPr>
          <p:cNvPr id="12" name="Image 1" descr="/mnt/data/eye_tracking_assets/calibration_wearabl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0" y="1768766"/>
            <a:ext cx="4526280" cy="277182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6720840" y="4663440"/>
            <a:ext cx="4526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Often: look at a marker at a known distance (or multiple markers).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6720840" y="5166360"/>
            <a:ext cx="4526280" cy="118872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1"/>
          <p:cNvSpPr/>
          <p:nvPr/>
        </p:nvSpPr>
        <p:spPr>
          <a:xfrm>
            <a:off x="6949440" y="5285232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Troubleshooting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6949440" y="5605272"/>
            <a:ext cx="4114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If calibration is poor (often with glasses), try repositioning and give a short break before retrying.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What does eye‑tracking data look like?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Raw data is usually a table (CSV/TSV) with timestamped samples</a:t>
            </a:r>
            <a:endParaRPr lang="en-US" sz="1400" dirty="0"/>
          </a:p>
        </p:txBody>
      </p:sp>
      <p:pic>
        <p:nvPicPr>
          <p:cNvPr id="5" name="Image 0" descr="/mnt/data/eye_tracking_assets/csv_dat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2206027"/>
            <a:ext cx="7406640" cy="326890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366760" y="1188720"/>
            <a:ext cx="3090672" cy="53035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8641080" y="1371600"/>
            <a:ext cx="265176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Common columns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8641080" y="1737360"/>
            <a:ext cx="2651760" cy="1508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Timestamp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Gaze point (x, y)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 validity / trackloss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diameter</a:t>
            </a:r>
            <a:endParaRPr lang="en-US" sz="1300" dirty="0"/>
          </a:p>
          <a:p>
            <a:pPr marL="228600" indent="-228600">
              <a:buSzPct val="100000"/>
              <a:buChar char="•"/>
            </a:pPr>
            <a:r>
              <a:rPr lang="en-US" sz="1300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Event markers (stimulus, response)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8641080" y="3749040"/>
            <a:ext cx="2651760" cy="2606040"/>
          </a:xfrm>
          <a:prstGeom prst="roundRect">
            <a:avLst/>
          </a:prstGeom>
          <a:solidFill>
            <a:srgbClr val="EEF2F7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8823960" y="3886200"/>
            <a:ext cx="2286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Big idea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8823960" y="4206240"/>
            <a:ext cx="228600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We turn these samples into meaningful events (fixations / saccades), then compute summary metrics.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822960"/>
          </a:xfrm>
          <a:prstGeom prst="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3" name="Text 1"/>
          <p:cNvSpPr/>
          <p:nvPr/>
        </p:nvSpPr>
        <p:spPr>
          <a:xfrm>
            <a:off x="548640" y="128016"/>
            <a:ext cx="9601200" cy="3474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Basic eye movements (events)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548640" y="512064"/>
            <a:ext cx="1115568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analyses start by identifying these from gaze samples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731520" y="1234440"/>
            <a:ext cx="379476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6" name="Shape 4"/>
          <p:cNvSpPr/>
          <p:nvPr/>
        </p:nvSpPr>
        <p:spPr>
          <a:xfrm>
            <a:off x="1051560" y="1527048"/>
            <a:ext cx="256032" cy="256032"/>
          </a:xfrm>
          <a:prstGeom prst="ellipse">
            <a:avLst/>
          </a:prstGeom>
          <a:solidFill>
            <a:srgbClr val="2D7FF9"/>
          </a:solidFill>
          <a:ln w="12700">
            <a:solidFill>
              <a:srgbClr val="2D7FF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5"/>
          <p:cNvSpPr/>
          <p:nvPr/>
        </p:nvSpPr>
        <p:spPr>
          <a:xfrm>
            <a:off x="1417320" y="1435608"/>
            <a:ext cx="2788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Fixation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143000" y="1892808"/>
            <a:ext cx="3063240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Eyes stay relatively still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Information intake happens here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5029200" y="1234440"/>
            <a:ext cx="379476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5349240" y="1527048"/>
            <a:ext cx="256032" cy="256032"/>
          </a:xfrm>
          <a:prstGeom prst="ellipse">
            <a:avLst/>
          </a:prstGeom>
          <a:solidFill>
            <a:srgbClr val="F97316"/>
          </a:solidFill>
          <a:ln w="12700">
            <a:solidFill>
              <a:srgbClr val="F9731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5715000" y="1435608"/>
            <a:ext cx="2788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Saccade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5440680" y="1892808"/>
            <a:ext cx="3063240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Fast jump between fixations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(very brief, high velocity)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31520" y="3154680"/>
            <a:ext cx="379476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4" name="Shape 12"/>
          <p:cNvSpPr/>
          <p:nvPr/>
        </p:nvSpPr>
        <p:spPr>
          <a:xfrm>
            <a:off x="1051560" y="3447288"/>
            <a:ext cx="256032" cy="256032"/>
          </a:xfrm>
          <a:prstGeom prst="ellipse">
            <a:avLst/>
          </a:prstGeom>
          <a:solidFill>
            <a:srgbClr val="24B7A4"/>
          </a:solidFill>
          <a:ln w="12700">
            <a:solidFill>
              <a:srgbClr val="24B7A4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5" name="Text 13"/>
          <p:cNvSpPr/>
          <p:nvPr/>
        </p:nvSpPr>
        <p:spPr>
          <a:xfrm>
            <a:off x="1417320" y="3355848"/>
            <a:ext cx="2788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Smooth pursuit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1143000" y="3813048"/>
            <a:ext cx="3063240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Eyes follow a moving target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Continuous tracking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5029200" y="3154680"/>
            <a:ext cx="379476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18" name="Shape 16"/>
          <p:cNvSpPr/>
          <p:nvPr/>
        </p:nvSpPr>
        <p:spPr>
          <a:xfrm>
            <a:off x="5349240" y="3447288"/>
            <a:ext cx="256032" cy="256032"/>
          </a:xfrm>
          <a:prstGeom prst="ellipse">
            <a:avLst/>
          </a:prstGeom>
          <a:solidFill>
            <a:srgbClr val="7C3AED"/>
          </a:solidFill>
          <a:ln w="12700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9" name="Text 17"/>
          <p:cNvSpPr/>
          <p:nvPr/>
        </p:nvSpPr>
        <p:spPr>
          <a:xfrm>
            <a:off x="5715000" y="3355848"/>
            <a:ext cx="2788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Blink</a:t>
            </a:r>
            <a:endParaRPr lang="en-US" sz="1800" dirty="0"/>
          </a:p>
        </p:txBody>
      </p:sp>
      <p:sp>
        <p:nvSpPr>
          <p:cNvPr id="20" name="Text 18"/>
          <p:cNvSpPr/>
          <p:nvPr/>
        </p:nvSpPr>
        <p:spPr>
          <a:xfrm>
            <a:off x="5440680" y="3813048"/>
            <a:ext cx="3063240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Eyelids close briefly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Creates missing samples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31520" y="5074920"/>
            <a:ext cx="8092440" cy="141732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  <a:effectLst>
            <a:outerShdw blurRad="38100" dist="19050" dir="2700000" algn="bl" rotWithShape="0">
              <a:srgbClr val="000000">
                <a:alpha val="12000"/>
              </a:srgbClr>
            </a:outerShdw>
          </a:effectLst>
        </p:spPr>
        <p:txBody>
          <a:bodyPr/>
          <a:lstStyle/>
          <a:p>
            <a:endParaRPr lang="en-GB"/>
          </a:p>
        </p:txBody>
      </p:sp>
      <p:sp>
        <p:nvSpPr>
          <p:cNvPr id="22" name="Shape 20"/>
          <p:cNvSpPr/>
          <p:nvPr/>
        </p:nvSpPr>
        <p:spPr>
          <a:xfrm>
            <a:off x="1051560" y="5367528"/>
            <a:ext cx="256032" cy="256032"/>
          </a:xfrm>
          <a:prstGeom prst="ellipse">
            <a:avLst/>
          </a:prstGeom>
          <a:solidFill>
            <a:srgbClr val="10B981"/>
          </a:solidFill>
          <a:ln w="12700">
            <a:solidFill>
              <a:srgbClr val="10B981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 21"/>
          <p:cNvSpPr/>
          <p:nvPr/>
        </p:nvSpPr>
        <p:spPr>
          <a:xfrm>
            <a:off x="1417320" y="5276088"/>
            <a:ext cx="7086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8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dynamics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1143000" y="5733288"/>
            <a:ext cx="7360920" cy="5943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Pupil size changes</a:t>
            </a:r>
            <a:endParaRPr lang="en-US" sz="1400" dirty="0"/>
          </a:p>
          <a:p>
            <a:pPr marL="0" indent="0">
              <a:buNone/>
            </a:pPr>
            <a:r>
              <a:rPr lang="en-US" sz="14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(light + cognition)</a:t>
            </a: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9098280" y="1234440"/>
            <a:ext cx="2359152" cy="5257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8DEE9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6" name="Text 24"/>
          <p:cNvSpPr/>
          <p:nvPr/>
        </p:nvSpPr>
        <p:spPr>
          <a:xfrm>
            <a:off x="9281160" y="141732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B1F2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Rule of thumb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281160" y="1755648"/>
            <a:ext cx="201168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Most “attention” metrics are derived from fixations and how they move between areas.</a:t>
            </a:r>
            <a:endParaRPr lang="en-US" sz="1300" dirty="0"/>
          </a:p>
        </p:txBody>
      </p:sp>
      <p:pic>
        <p:nvPicPr>
          <p:cNvPr id="28" name="Image 0" descr="/mnt/data/eye_tracking_assets/eyelink_setu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720" y="3181076"/>
            <a:ext cx="2176272" cy="1181648"/>
          </a:xfrm>
          <a:prstGeom prst="rect">
            <a:avLst/>
          </a:prstGeom>
        </p:spPr>
      </p:pic>
      <p:sp>
        <p:nvSpPr>
          <p:cNvPr id="29" name="Text 26"/>
          <p:cNvSpPr/>
          <p:nvPr/>
        </p:nvSpPr>
        <p:spPr>
          <a:xfrm>
            <a:off x="9189720" y="4800600"/>
            <a:ext cx="2176272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dirty="0">
                <a:solidFill>
                  <a:srgbClr val="4B556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Example lab setup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2636</Words>
  <Application>Microsoft Office PowerPoint</Application>
  <PresentationFormat>Widescreen</PresentationFormat>
  <Paragraphs>267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ChatGPT</dc:creator>
  <cp:lastModifiedBy>Matthew Green</cp:lastModifiedBy>
  <cp:revision>2</cp:revision>
  <dcterms:created xsi:type="dcterms:W3CDTF">2026-01-19T18:11:43Z</dcterms:created>
  <dcterms:modified xsi:type="dcterms:W3CDTF">2026-02-19T09:15:08Z</dcterms:modified>
</cp:coreProperties>
</file>